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828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291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241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393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276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93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783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577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221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628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2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C2BF4-1556-4C1E-A7E6-B12B7296AAD1}" type="datetimeFigureOut">
              <a:rPr lang="fi-FI" smtClean="0"/>
              <a:t>26.8.2020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EF423-DBD8-4C66-A250-A8AB4EF787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974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954" y="345350"/>
            <a:ext cx="11207932" cy="630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53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332" y="389436"/>
            <a:ext cx="10580914" cy="598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237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Company>ICT Kymi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Sari Hakulinen</dc:creator>
  <cp:lastModifiedBy>Sari Hakulinen</cp:lastModifiedBy>
  <cp:revision>1</cp:revision>
  <dcterms:created xsi:type="dcterms:W3CDTF">2020-08-26T07:56:35Z</dcterms:created>
  <dcterms:modified xsi:type="dcterms:W3CDTF">2020-08-26T07:56:58Z</dcterms:modified>
</cp:coreProperties>
</file>